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6" r:id="rId6"/>
    <p:sldId id="267" r:id="rId7"/>
    <p:sldId id="264" r:id="rId8"/>
    <p:sldId id="265" r:id="rId9"/>
  </p:sldIdLst>
  <p:sldSz cx="12192000" cy="6858000"/>
  <p:notesSz cx="6858000" cy="9144000"/>
  <p:embeddedFontLst>
    <p:embeddedFont>
      <p:font typeface="Libre Franklin" panose="00000500000000000000" charset="0"/>
      <p:regular r:id="rId11"/>
      <p:bold r:id="rId11"/>
      <p:italic r:id="rId11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NUL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271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752858" y="744469"/>
            <a:ext cx="10674116" cy="5349671"/>
            <a:chOff x="752858" y="744469"/>
            <a:chExt cx="10674116" cy="5349671"/>
          </a:xfrm>
        </p:grpSpPr>
        <p:sp>
          <p:nvSpPr>
            <p:cNvPr id="19" name="Google Shape;19;p2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5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</a:pPr>
            <a:r>
              <a:rPr lang="en-US" dirty="0"/>
              <a:t>Mzuzu Entrepreneur Hub </a:t>
            </a:r>
            <a:endParaRPr dirty="0"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</a:pPr>
            <a:r>
              <a:rPr lang="en-US" dirty="0"/>
              <a:t>Operations</a:t>
            </a:r>
            <a:endParaRPr dirty="0"/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306" y="5274000"/>
            <a:ext cx="1584000" cy="15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1295400" y="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 dirty="0"/>
              <a:t>About Mzuzu E-hub</a:t>
            </a:r>
            <a:endParaRPr dirty="0"/>
          </a:p>
        </p:txBody>
      </p:sp>
      <p:sp>
        <p:nvSpPr>
          <p:cNvPr id="105" name="Google Shape;105;p14"/>
          <p:cNvSpPr txBox="1"/>
          <p:nvPr/>
        </p:nvSpPr>
        <p:spPr>
          <a:xfrm>
            <a:off x="786050" y="1257300"/>
            <a:ext cx="5309950" cy="53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Entrepreneurship and innovation hub in Mzuzu, Malawi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FOUNDED</a:t>
            </a:r>
            <a:endParaRPr sz="2000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2017 in Mzuzu, Malawi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NO. EMPLOYEES</a:t>
            </a:r>
            <a:endParaRPr sz="2000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11 employees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EXPERIENCE</a:t>
            </a:r>
            <a:endParaRPr sz="2000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 years experience in running business incubation programs and entrepreneurship trainings  in Malawi.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FOCUS</a:t>
            </a:r>
            <a:endParaRPr sz="2000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Ideation to seed stage startups, Early stage enterprises, social enterprise, leadership, sector agnostic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Google Shape;105;p14">
            <a:extLst>
              <a:ext uri="{FF2B5EF4-FFF2-40B4-BE49-F238E27FC236}">
                <a16:creationId xmlns:a16="http://schemas.microsoft.com/office/drawing/2014/main" id="{6296B0C6-FB59-410D-B973-4112372CA555}"/>
              </a:ext>
            </a:extLst>
          </p:cNvPr>
          <p:cNvSpPr txBox="1"/>
          <p:nvPr/>
        </p:nvSpPr>
        <p:spPr>
          <a:xfrm>
            <a:off x="7216142" y="1257300"/>
            <a:ext cx="4975858" cy="53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ENTREPRENEURSHIP SUPPORT PROGRAMMES</a:t>
            </a:r>
            <a:endParaRPr sz="2000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Bizcubation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Entrepreneurship Education and Outreach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COVID19 Youth incubation program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Mzuzu Pitch Night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#PitchDay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STARTUPS &amp; BUSINESSES SERVED</a:t>
            </a:r>
            <a:endParaRPr sz="2000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104+ startups, 15,000 youths and women.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 b="1" dirty="0"/>
              <a:t>Legal structure </a:t>
            </a:r>
            <a:endParaRPr b="1" dirty="0"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1"/>
          </p:nvPr>
        </p:nvSpPr>
        <p:spPr>
          <a:xfrm>
            <a:off x="1371600" y="3429000"/>
            <a:ext cx="3331029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lvl="0" indent="0" algn="ctr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/>
              <a:t>Registered as a company limited by guarantee (not for profit)</a:t>
            </a:r>
            <a:endParaRPr dirty="0"/>
          </a:p>
          <a:p>
            <a:pPr marL="384048" lvl="0" indent="-257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dirty="0"/>
          </a:p>
        </p:txBody>
      </p:sp>
      <p:sp>
        <p:nvSpPr>
          <p:cNvPr id="122" name="Google Shape;122;p16"/>
          <p:cNvSpPr txBox="1"/>
          <p:nvPr/>
        </p:nvSpPr>
        <p:spPr>
          <a:xfrm>
            <a:off x="9006250" y="815375"/>
            <a:ext cx="2769900" cy="1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4EEDA-E2BC-4A5B-9B2E-BA47B2068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979" y="1675505"/>
            <a:ext cx="6216542" cy="4662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 b="1" dirty="0"/>
              <a:t>Our services/ programs </a:t>
            </a:r>
            <a:endParaRPr b="1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1"/>
          </p:nvPr>
        </p:nvSpPr>
        <p:spPr>
          <a:xfrm>
            <a:off x="7324530" y="2322933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400" dirty="0"/>
              <a:t>Media information and literacy Education program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400" dirty="0"/>
              <a:t>Entrepreneurship Education and Outreach program 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400" dirty="0"/>
              <a:t>Bizcubation Program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400" dirty="0"/>
              <a:t>Working space </a:t>
            </a:r>
            <a:endParaRPr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1350A-412C-4E22-8E0F-4F5B4952F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48" y="1904611"/>
            <a:ext cx="6226434" cy="41509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 b="1" dirty="0"/>
              <a:t>Entrepreneur Specific Support</a:t>
            </a:r>
            <a:endParaRPr b="1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1"/>
          </p:nvPr>
        </p:nvSpPr>
        <p:spPr>
          <a:xfrm>
            <a:off x="1219200" y="1623527"/>
            <a:ext cx="4600186" cy="424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800" dirty="0"/>
              <a:t>Mentorship and coaching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800" dirty="0"/>
              <a:t>Co-working space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800" dirty="0"/>
              <a:t>Capacity building trainings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800" dirty="0"/>
              <a:t>Investment opportunities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800" dirty="0"/>
              <a:t>Networking opportunities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800" dirty="0"/>
              <a:t>Information and knowledge transfer</a:t>
            </a:r>
          </a:p>
          <a:p>
            <a:pPr lvl="0" indent="-4572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en-GB" sz="2800" dirty="0"/>
              <a:t>Marketing and visibility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6A28D-2B7D-4750-A236-95246192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55" y="1920554"/>
            <a:ext cx="5640354" cy="37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9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C291-0A54-44D7-A6B9-5BFF4300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High growth sectors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35D7C-44FB-40D3-A451-B89AF1B2E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Agriculture (production, processing and distribution)</a:t>
            </a:r>
          </a:p>
          <a:p>
            <a:r>
              <a:rPr lang="en-GB" dirty="0"/>
              <a:t>Clean Energy (Solar, Biogas, hydro power)</a:t>
            </a:r>
          </a:p>
          <a:p>
            <a:r>
              <a:rPr lang="en-GB" dirty="0"/>
              <a:t>ICT </a:t>
            </a:r>
          </a:p>
          <a:p>
            <a:r>
              <a:rPr lang="en-GB" dirty="0"/>
              <a:t>Fashion and design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60685-F5F8-4EE0-AFF5-7EBBC5763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224" y="1847072"/>
            <a:ext cx="6030492" cy="40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8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 dirty="0"/>
              <a:t>TARGET </a:t>
            </a:r>
            <a:endParaRPr dirty="0"/>
          </a:p>
        </p:txBody>
      </p:sp>
      <p:sp>
        <p:nvSpPr>
          <p:cNvPr id="172" name="Google Shape;172;p21"/>
          <p:cNvSpPr txBox="1">
            <a:spLocks noGrp="1"/>
          </p:cNvSpPr>
          <p:nvPr>
            <p:ph type="body" idx="2"/>
          </p:nvPr>
        </p:nvSpPr>
        <p:spPr>
          <a:xfrm>
            <a:off x="7811280" y="1714497"/>
            <a:ext cx="3417919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sz="2800" dirty="0"/>
              <a:t>Start-ups </a:t>
            </a:r>
          </a:p>
          <a:p>
            <a:pPr marL="342900" lvl="0" indent="-3429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800" dirty="0"/>
              <a:t>Early stage </a:t>
            </a:r>
          </a:p>
          <a:p>
            <a:pPr marL="342900" lvl="0" indent="-34290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800" dirty="0"/>
              <a:t>Idea stage </a:t>
            </a:r>
          </a:p>
          <a:p>
            <a:pPr marL="0" lvl="0" indent="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lang="en-US" sz="2800" dirty="0"/>
          </a:p>
          <a:p>
            <a:pPr marL="0" lvl="0" indent="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sz="2800" dirty="0"/>
              <a:t>Students </a:t>
            </a:r>
          </a:p>
          <a:p>
            <a:pPr marL="0" lvl="0" indent="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lang="en-US" sz="2800" dirty="0"/>
          </a:p>
          <a:p>
            <a:pPr marL="0" lvl="0" indent="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sz="2800" dirty="0"/>
              <a:t>8 – 35 years old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DA21A-1CE8-4997-87B4-C1AA86BB7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9FE63-FF06-46FE-9906-7328F736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01" y="1670177"/>
            <a:ext cx="6295835" cy="41972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 dirty="0"/>
              <a:t>Ecosystem Building</a:t>
            </a:r>
            <a:endParaRPr dirty="0"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4861249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lvl="0" indent="-371348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We leverage partnerships for growth</a:t>
            </a:r>
          </a:p>
          <a:p>
            <a:pPr marL="12700" lvl="0" indent="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BB187-341E-4D9C-BAA2-FDA1029C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749" y="2676851"/>
            <a:ext cx="1358689" cy="927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5A6D1-9E77-48CE-870B-33241E0C3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244" y="3962401"/>
            <a:ext cx="1466850" cy="144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6D685-7E97-4F4E-99A5-39D528A69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244" y="920384"/>
            <a:ext cx="14097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1D164-3149-4C6E-9C8F-E298952F6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914" y="874507"/>
            <a:ext cx="146685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1523C-2ECA-453B-A9A4-A3DD33934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1379" y="2647951"/>
            <a:ext cx="1485898" cy="838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8D6083-5C79-426D-9180-759385E2BD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903" y="3962401"/>
            <a:ext cx="1466850" cy="1447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170C62-4CA3-4352-B3E0-D71D7225CD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5497" y="4295257"/>
            <a:ext cx="3533978" cy="9222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224220-A1BC-415E-9535-8F8295BCC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3324" y="5560421"/>
            <a:ext cx="1409700" cy="112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8411DB-E3B0-43D5-BA9B-761B5B495C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6787" y="5410201"/>
            <a:ext cx="3343373" cy="1111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41BE87-38E9-44A3-8D2D-F824B91CD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146" y="3283436"/>
            <a:ext cx="6017157" cy="10874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14C596-F9C4-454D-87DE-E7317112F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950" y="5639544"/>
            <a:ext cx="1837237" cy="10363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D08365-C5DC-44A2-800C-FE28BACDF0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802" y="4928971"/>
            <a:ext cx="2168085" cy="18052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188</Words>
  <Application>Microsoft Office PowerPoint</Application>
  <PresentationFormat>Widescreen</PresentationFormat>
  <Paragraphs>51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Wingdings</vt:lpstr>
      <vt:lpstr>Libre Franklin</vt:lpstr>
      <vt:lpstr>Crop</vt:lpstr>
      <vt:lpstr>Mzuzu Entrepreneur Hub </vt:lpstr>
      <vt:lpstr>About Mzuzu E-hub</vt:lpstr>
      <vt:lpstr>Legal structure </vt:lpstr>
      <vt:lpstr>Our services/ programs </vt:lpstr>
      <vt:lpstr>Entrepreneur Specific Support</vt:lpstr>
      <vt:lpstr>High growth sectors</vt:lpstr>
      <vt:lpstr>TARGET </vt:lpstr>
      <vt:lpstr>Ecosystem Building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Mzuzu Entrepreneur Hub</dc:title>
  <dc:creator>Austin Tebogo</dc:creator>
  <cp:lastModifiedBy>Miss_Wangie</cp:lastModifiedBy>
  <cp:revision>12</cp:revision>
  <dcterms:modified xsi:type="dcterms:W3CDTF">2021-08-09T12:50:55Z</dcterms:modified>
</cp:coreProperties>
</file>